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  <p14:sldId id="58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 varScale="1">
        <p:scale>
          <a:sx n="50" d="100"/>
          <a:sy n="50" d="100"/>
        </p:scale>
        <p:origin x="774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14.01.2021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14/01/2021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14/01/2021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14/01/2021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14/01/2021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906580" y="3246922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621392" y="3508716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06580" y="4513747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901943" y="3524338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849080" y="3171775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501951" y="4735498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7150596" y="3998208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2269221" y="752430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2388285" y="40175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6411172" y="3414674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92679" y="2066074"/>
            <a:ext cx="7561585" cy="97396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 5"/>
          <p:cNvSpPr/>
          <p:nvPr/>
        </p:nvSpPr>
        <p:spPr>
          <a:xfrm rot="5400000">
            <a:off x="4997881" y="190072"/>
            <a:ext cx="973964" cy="5738804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312115" y="2340578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>
                <a:solidFill>
                  <a:schemeClr val="bg1"/>
                </a:solidFill>
                <a:latin typeface="+mj-lt"/>
              </a:rPr>
              <a:t>www.rehberlikservisim.com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3"/>
          <p:cNvSpPr txBox="1"/>
          <p:nvPr/>
        </p:nvSpPr>
        <p:spPr>
          <a:xfrm>
            <a:off x="3054943" y="2887375"/>
            <a:ext cx="4699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Muhammet YAVUZ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www.rehbelikservisim.com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10680</TotalTime>
  <Words>487</Words>
  <Application>Microsoft Office PowerPoint</Application>
  <PresentationFormat>Ekran Gösterisi (4:3)</PresentationFormat>
  <Paragraphs>145</Paragraphs>
  <Slides>15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</vt:lpstr>
      <vt:lpstr>Entypo</vt:lpstr>
      <vt:lpstr>Signika Negative</vt:lpstr>
      <vt:lpstr>ubuntu</vt:lpstr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ÇALIŞIRKEN BUNLARA DİKKAT!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Windows Kullanıcısı</cp:lastModifiedBy>
  <cp:revision>548</cp:revision>
  <dcterms:created xsi:type="dcterms:W3CDTF">2014-12-21T04:26:02Z</dcterms:created>
  <dcterms:modified xsi:type="dcterms:W3CDTF">2021-01-14T08:07:35Z</dcterms:modified>
</cp:coreProperties>
</file>