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1" r:id="rId2"/>
    <p:sldId id="257" r:id="rId3"/>
    <p:sldId id="258" r:id="rId4"/>
    <p:sldId id="259" r:id="rId5"/>
    <p:sldId id="260" r:id="rId6"/>
    <p:sldId id="274" r:id="rId7"/>
    <p:sldId id="261" r:id="rId8"/>
    <p:sldId id="264" r:id="rId9"/>
    <p:sldId id="265" r:id="rId10"/>
    <p:sldId id="266" r:id="rId11"/>
    <p:sldId id="262" r:id="rId12"/>
    <p:sldId id="268" r:id="rId13"/>
    <p:sldId id="270" r:id="rId14"/>
    <p:sldId id="269" r:id="rId15"/>
    <p:sldId id="272" r:id="rId16"/>
    <p:sldId id="275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5" d="100"/>
          <a:sy n="85" d="100"/>
        </p:scale>
        <p:origin x="15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96418-9177-445D-985C-37CBCBAAF83E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70935-9B8B-4E77-B65D-E6F0EE461E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096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70935-9B8B-4E77-B65D-E6F0EE461EB3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605C-4C60-4DE8-87B4-9CD889CDF20A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82FE-CA07-4971-8E28-466EE1A550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605C-4C60-4DE8-87B4-9CD889CDF20A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82FE-CA07-4971-8E28-466EE1A550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605C-4C60-4DE8-87B4-9CD889CDF20A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82FE-CA07-4971-8E28-466EE1A550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605C-4C60-4DE8-87B4-9CD889CDF20A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82FE-CA07-4971-8E28-466EE1A550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605C-4C60-4DE8-87B4-9CD889CDF20A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82FE-CA07-4971-8E28-466EE1A550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605C-4C60-4DE8-87B4-9CD889CDF20A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82FE-CA07-4971-8E28-466EE1A550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605C-4C60-4DE8-87B4-9CD889CDF20A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82FE-CA07-4971-8E28-466EE1A550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605C-4C60-4DE8-87B4-9CD889CDF20A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82FE-CA07-4971-8E28-466EE1A550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605C-4C60-4DE8-87B4-9CD889CDF20A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82FE-CA07-4971-8E28-466EE1A550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605C-4C60-4DE8-87B4-9CD889CDF20A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82FE-CA07-4971-8E28-466EE1A550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605C-4C60-4DE8-87B4-9CD889CDF20A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F382FE-CA07-4971-8E28-466EE1A550D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1D605C-4C60-4DE8-87B4-9CD889CDF20A}" type="datetimeFigureOut">
              <a:rPr lang="tr-TR" smtClean="0"/>
              <a:pPr/>
              <a:t>16.02.2021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F382FE-CA07-4971-8E28-466EE1A550D2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otor\Desktop\MAT%20ALAN%20TANITIMI\V&#304;DEO.wm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642918"/>
            <a:ext cx="56435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Zuhal (</a:t>
            </a:r>
            <a:r>
              <a:rPr lang="tr-TR" sz="40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Dörtçelik</a:t>
            </a:r>
            <a:r>
              <a:rPr lang="tr-TR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</a:t>
            </a:r>
            <a:r>
              <a:rPr lang="tr-TR" sz="40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Şenipek</a:t>
            </a:r>
            <a:r>
              <a:rPr lang="tr-TR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Mesleki ve Teknik Anadolu Lisesi</a:t>
            </a:r>
          </a:p>
          <a:p>
            <a:pPr algn="ctr"/>
            <a:r>
              <a:rPr lang="tr-TR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Motorlu Araçlar Teknolojisi Alanı Tanıtımı </a:t>
            </a: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214282" y="4071942"/>
            <a:ext cx="6715172" cy="26432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Otomotiv Sektörünün Ekonomideki Yeri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tr-T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Türkiye’de Otomotiv Sektörü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Otomotiv Elektromekanik Teknisyeni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tr-T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Mezun Öğrencilerin Çalışma Alanları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tr-T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Yüksek Öğrenim İmkanları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" y="0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Alanımızdan Mezun Olan Öğrencilerin Diğer Çalışma Alanları</a:t>
            </a:r>
          </a:p>
        </p:txBody>
      </p:sp>
      <p:sp>
        <p:nvSpPr>
          <p:cNvPr id="4" name="3 Dikdörtgen"/>
          <p:cNvSpPr/>
          <p:nvPr/>
        </p:nvSpPr>
        <p:spPr>
          <a:xfrm>
            <a:off x="0" y="6072206"/>
            <a:ext cx="5072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Arial" pitchFamily="34" charset="0"/>
                <a:cs typeface="Arial" pitchFamily="34" charset="0"/>
              </a:rPr>
              <a:t>Oto ekspertiz  hizmetleri</a:t>
            </a:r>
          </a:p>
        </p:txBody>
      </p:sp>
      <p:pic>
        <p:nvPicPr>
          <p:cNvPr id="8198" name="Picture 6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7572396" cy="3899785"/>
          </a:xfrm>
          <a:prstGeom prst="rect">
            <a:avLst/>
          </a:prstGeom>
          <a:noFill/>
        </p:spPr>
      </p:pic>
      <p:pic>
        <p:nvPicPr>
          <p:cNvPr id="8204" name="Picture 12" descr="ekspertiz formu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1" y="4248830"/>
            <a:ext cx="4214810" cy="2609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Ã¶sym sÄ±navlarÄ±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6423" y="857232"/>
            <a:ext cx="4847577" cy="271464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0" y="857232"/>
            <a:ext cx="4286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Yüksek Öğrenim</a:t>
            </a:r>
            <a:r>
              <a:rPr lang="tr-TR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4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İmkânları</a:t>
            </a:r>
          </a:p>
        </p:txBody>
      </p:sp>
      <p:sp>
        <p:nvSpPr>
          <p:cNvPr id="7" name="6 Dikdörtgen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itchFamily="34" charset="0"/>
                <a:cs typeface="Arial" pitchFamily="34" charset="0"/>
              </a:rPr>
              <a:t>Motorlu Araçlar Teknolojisi alanında eğitim gören öğrenciler, alanlarından mezun olduktan sonra ÖSYM tarafından yapılan sınavlara girerek başarılı oldukları takdirde dört yıl eğitim süresi olan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Mühendislik Fakülteleri ve Teknoloji Fakülteleri’nin  Otomotiv Mühendisliği, Makine Mühendisliği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gibi programlarında öğrenim görebilirler.</a:t>
            </a:r>
          </a:p>
        </p:txBody>
      </p:sp>
      <p:pic>
        <p:nvPicPr>
          <p:cNvPr id="9" name="Picture 4" descr="Ã¼niversite kep ile ilgili gÃ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428868"/>
            <a:ext cx="3306558" cy="2104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51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0" y="857232"/>
            <a:ext cx="91440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Alanımızdan mezun öğrenciler </a:t>
            </a:r>
            <a:r>
              <a:rPr lang="tr-TR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Teknoloji Fakülteleri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’nin</a:t>
            </a:r>
            <a:r>
              <a:rPr lang="tr-TR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aşağıdaki programlarına öncelikli olarak yerleştirilmektedir.</a:t>
            </a:r>
          </a:p>
          <a:p>
            <a: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(Meslek lisesi mezunları için ayrılmış kontenjanlar)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ÖSYM 2017 kontenjanlar kılavuzuna göre</a:t>
            </a: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786058"/>
            <a:ext cx="55708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Ã¼niversite kep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66901"/>
            <a:ext cx="2500298" cy="1591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0" y="1071546"/>
            <a:ext cx="4286248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Alanımızdan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mezun olan öğrencilerin ek puan alarak yerleşebileceği meslek yüksek okulu ön lisans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(2 yıllık) programlar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ÖSYM 2017 kontenjanlar kılavuzuna göre </a:t>
            </a: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636706"/>
            <a:ext cx="4248128" cy="602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Ã¼niversite kep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30518"/>
            <a:ext cx="2714612" cy="1727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128586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Meslek yüksek okulu programlarını başarı ile bitirenler, ÖSYM tarafından yapılan dikey geçiş sınavında başarılı oldukları takdirde mesleklerinin devamı niteliğindeki fakültelerin ilgili bölümlerine girmeye hak kazanırlar.</a:t>
            </a:r>
          </a:p>
        </p:txBody>
      </p:sp>
      <p:pic>
        <p:nvPicPr>
          <p:cNvPr id="3074" name="Picture 2" descr="dgs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786190"/>
            <a:ext cx="3643306" cy="2221528"/>
          </a:xfrm>
          <a:prstGeom prst="rect">
            <a:avLst/>
          </a:prstGeom>
          <a:noFill/>
        </p:spPr>
      </p:pic>
      <p:sp>
        <p:nvSpPr>
          <p:cNvPr id="3076" name="AutoShape 4" descr="dgs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8" name="Picture 6" descr="dgs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3916871" cy="2307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643042" y="0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214282" y="4071942"/>
            <a:ext cx="6715172" cy="26432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Vİ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eÅekkÃ¼rler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642942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4400" b="1" dirty="0"/>
            </a:br>
            <a:br>
              <a:rPr lang="tr-TR" sz="4400" b="1" dirty="0"/>
            </a:br>
            <a:br>
              <a:rPr lang="tr-TR" sz="4400" b="1" dirty="0"/>
            </a:br>
            <a:br>
              <a:rPr lang="tr-TR" sz="4400" b="1" dirty="0"/>
            </a:br>
            <a:br>
              <a:rPr lang="tr-TR" sz="4400" b="1" dirty="0"/>
            </a:br>
            <a:br>
              <a:rPr lang="tr-TR" sz="4400" b="1" dirty="0"/>
            </a:br>
            <a:r>
              <a:rPr lang="tr-TR" sz="4400" b="1" dirty="0"/>
              <a:t>Motorlu Araçlar Teknolojisi Alanı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158" y="1214422"/>
            <a:ext cx="4929222" cy="26432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20. yüzyılın başından itibaren dünyada etkili olmaya başlayan motorlu araçlar sektörü (otomotiv sektörü), diğer sektörlerdeki teknik gelişmelere de öncülük etmiştir.</a:t>
            </a:r>
          </a:p>
        </p:txBody>
      </p:sp>
      <p:pic>
        <p:nvPicPr>
          <p:cNvPr id="6146" name="Picture 2" descr="otomotiv sektÃ¶rÃ¼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531"/>
            <a:ext cx="7491688" cy="3505469"/>
          </a:xfrm>
          <a:prstGeom prst="rect">
            <a:avLst/>
          </a:prstGeom>
          <a:noFill/>
        </p:spPr>
      </p:pic>
      <p:pic>
        <p:nvPicPr>
          <p:cNvPr id="6" name="Picture 2" descr="otomotiv ELEKTROMEKANÄ°K TEKNÄ°SYENÄ° DÄ°agnostik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24" y="642918"/>
            <a:ext cx="3714776" cy="2680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112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571480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/>
              <a:t>Otomotiv Sektörünün Ekonomideki Yeri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2844" y="1071546"/>
            <a:ext cx="9001156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Motorlu araç sektörünün (Otomotiv Sektörü) dünya ekonomilerindeki öncü sektör olma özelliği, ekonominin diğer sektörleri ile olan ilişkisine dayanır. Bu sektör, bilişim, demir-çelik, petrokimya, lastik, elektrik-elektronik gibi sektörlerdeki teknolojik gelişmelerin sürükleyicisidir.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65768"/>
            <a:ext cx="8715404" cy="439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 descr="araba ikon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143248"/>
            <a:ext cx="1857388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72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/>
              <a:t>Türkiye’de Otomotiv Sektörü   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2844" y="5643578"/>
            <a:ext cx="8858312" cy="121442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Türkiye´de otomotiv sektörü en büyük sektörlerden biridir. Türkiye´de otomotiv sektöründe; ana sanayide 12 motorlu araç üreticisi, yan sanayide ise 1100 civarında firma faaliyet göstermektedir. Sektör doğrudan ve dolaylı olarak 500.000 kişiye iş olanağı sağlamaktadır.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429652" cy="507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805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tr-TR" sz="4400" b="1" dirty="0"/>
              <a:t>Otomotiv Elektromekanik Teknisyeni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8596" y="1214422"/>
            <a:ext cx="3114668" cy="4389120"/>
          </a:xfrm>
        </p:spPr>
        <p:txBody>
          <a:bodyPr/>
          <a:lstStyle/>
          <a:p>
            <a:pPr marL="0" indent="0" algn="just">
              <a:buNone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Otomotiv elektromekanik teknisyeni, binek araçlar , hafif ve ağır hizmet tipi araçlardaki (iş makineleri hariç) tüm sistemlerin arıza teşhis, bakım, onarım ve ayar işlerini kendi başına ve belirli bir süre içerisinde yapma becerisine sahip nitelikli kişidir.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071546"/>
            <a:ext cx="5214942" cy="348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2" descr="otomotiv DÄ°agnostik kullanÄ±mÄ±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76" name="AutoShape 4" descr="otomotiv DÄ°agnostik kullanÄ±mÄ±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8" name="Picture 6" descr="otomotiv DÄ°agnostik kullanÄ±mÄ±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667246"/>
            <a:ext cx="6572264" cy="2190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50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357158" y="428604"/>
            <a:ext cx="29360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Eğitim Süreci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14282" y="1500174"/>
            <a:ext cx="3143272" cy="4389120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10. Sınıfta haftada 14 saat meslek dersi ve atölye dersi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11. Sınıfta haftada 28 saat meslek dersi ve atölye dersi</a:t>
            </a:r>
          </a:p>
          <a:p>
            <a:pPr lvl="0" algn="just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12. Sınıfta haftada 8 saat meslek</a:t>
            </a:r>
            <a:r>
              <a:rPr kumimoji="0" lang="tr-T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dersi ve günde 8 saatten 24 saat (3 gün) işletme stajı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tr-TR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eÄitim sÃ¼reci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0"/>
            <a:ext cx="3214678" cy="1691936"/>
          </a:xfrm>
          <a:prstGeom prst="rect">
            <a:avLst/>
          </a:prstGeom>
          <a:noFill/>
        </p:spPr>
      </p:pic>
      <p:pic>
        <p:nvPicPr>
          <p:cNvPr id="1028" name="Picture 4" descr="zuhal dÃ¶rtÃ§elik Åenipek motor bÃ¶lÃ¼mÃ¼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095" y="1643050"/>
            <a:ext cx="4914905" cy="3071817"/>
          </a:xfrm>
          <a:prstGeom prst="rect">
            <a:avLst/>
          </a:prstGeom>
          <a:noFill/>
        </p:spPr>
      </p:pic>
      <p:sp>
        <p:nvSpPr>
          <p:cNvPr id="1030" name="AutoShape 6" descr="zuhal dÃ¶rtÃ§elik Åenipek motor bÃ¶lÃ¼mÃ¼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2" name="AutoShape 8" descr="zuhal dÃ¶rtÃ§elik Åenipek motor bÃ¶lÃ¼mÃ¼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4" name="Picture 10" descr="atÃ¶lye dersi ile ilgili gÃ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500562"/>
            <a:ext cx="4714876" cy="2357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to fabrikasÄ±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01090" cy="4701104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0" y="142852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Alanımızdan Mezun Olan Öğrencilerin Başlıca Çalışma Alanları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214282" y="614364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Arial" pitchFamily="34" charset="0"/>
                <a:cs typeface="Arial" pitchFamily="34" charset="0"/>
              </a:rPr>
              <a:t>Motorlu araç imalatı yapan fabrikalar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338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607220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Arial" pitchFamily="34" charset="0"/>
                <a:cs typeface="Arial" pitchFamily="34" charset="0"/>
              </a:rPr>
              <a:t>Yetkili veya özel araç bakım ve onarım servisleri</a:t>
            </a:r>
          </a:p>
        </p:txBody>
      </p:sp>
      <p:sp>
        <p:nvSpPr>
          <p:cNvPr id="3" name="2 Dikdörtgen"/>
          <p:cNvSpPr/>
          <p:nvPr/>
        </p:nvSpPr>
        <p:spPr>
          <a:xfrm>
            <a:off x="0" y="142852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Alanımızdan Mezun Olan Öğrencilerin Başlıca Çalışma Alanları</a:t>
            </a:r>
          </a:p>
        </p:txBody>
      </p:sp>
      <p:pic>
        <p:nvPicPr>
          <p:cNvPr id="20482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8858280" cy="4389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raÃ§ satÄ±Å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572428" cy="4256398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0" y="142852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Alanımızdan Mezun Olan Öğrencilerin Diğer Çalışma Alanları</a:t>
            </a:r>
          </a:p>
        </p:txBody>
      </p:sp>
      <p:sp>
        <p:nvSpPr>
          <p:cNvPr id="4" name="3 Dikdörtgen"/>
          <p:cNvSpPr/>
          <p:nvPr/>
        </p:nvSpPr>
        <p:spPr>
          <a:xfrm>
            <a:off x="0" y="607220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Arial" pitchFamily="34" charset="0"/>
                <a:cs typeface="Arial" pitchFamily="34" charset="0"/>
              </a:rPr>
              <a:t>Araç satış ve müşteri hizmetleri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415</Words>
  <Application>Microsoft Office PowerPoint</Application>
  <PresentationFormat>Ekran Gösterisi (4:3)</PresentationFormat>
  <Paragraphs>52</Paragraphs>
  <Slides>16</Slides>
  <Notes>1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Akış</vt:lpstr>
      <vt:lpstr>PowerPoint Sunusu</vt:lpstr>
      <vt:lpstr>      Motorlu Araçlar Teknolojisi Alanı </vt:lpstr>
      <vt:lpstr>Otomotiv Sektörünün Ekonomideki Yeri</vt:lpstr>
      <vt:lpstr>Türkiye’de Otomotiv Sektörü   </vt:lpstr>
      <vt:lpstr>Otomotiv Elektromekanik Teknisyeni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ALANIN DURUMU</dc:title>
  <dc:creator>Toshiba</dc:creator>
  <cp:lastModifiedBy>Mucahit</cp:lastModifiedBy>
  <cp:revision>37</cp:revision>
  <dcterms:created xsi:type="dcterms:W3CDTF">2018-04-10T21:07:00Z</dcterms:created>
  <dcterms:modified xsi:type="dcterms:W3CDTF">2021-02-16T10:40:00Z</dcterms:modified>
</cp:coreProperties>
</file>